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92" r:id="rId2"/>
    <p:sldId id="294" r:id="rId3"/>
    <p:sldId id="293" r:id="rId4"/>
    <p:sldId id="295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DFA32-AB0E-4BA8-929F-89F60618A458}" type="datetimeFigureOut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F3439-E92C-4CB5-ABC0-4F1264CD12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52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1C72-5522-403D-A513-29A5ED3042D3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81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F825-1F12-49E2-A030-EAD54C64D123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24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D374E-45B7-48EB-A7B7-39B839A1F29D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06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8BE3-2950-43AA-96BB-A768AE4BBF1F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86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4141-04C0-4624-9F2E-8889C32F3444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2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EC78-1DC2-4F11-B561-DCF0B87C134D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42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A66-42E9-4984-A3CA-61FA0D335D40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4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09F9-4A15-450B-A0C7-2D2B8DB13C6E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28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153B-1E99-4B90-A2A0-4757127AB91D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47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9CF7E-DEA0-484D-B047-B43919F0D988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84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4F29-9CCA-429A-B1D0-D4C87BA498B9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68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62EE5-E4BB-4694-A62A-B703A0DEA096}" type="datetime1">
              <a:rPr kumimoji="1" lang="ja-JP" altLang="en-US" smtClean="0"/>
              <a:t>2021/7/29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89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67B906F-F694-4671-B460-217CD0103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5775"/>
            <a:ext cx="7620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6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9436E2E-3C45-47D6-9183-7D2EF985A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E88B3F3-8786-4DA6-8B6F-1394B293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5775"/>
            <a:ext cx="7620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4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AD87AB-7F64-488D-B64F-1B371BEE0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57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1459</TotalTime>
  <Words>0</Words>
  <Application>Microsoft Office PowerPoint</Application>
  <PresentationFormat>画面に合わせる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入江仁士</dc:creator>
  <cp:lastModifiedBy>HI</cp:lastModifiedBy>
  <cp:revision>80</cp:revision>
  <dcterms:created xsi:type="dcterms:W3CDTF">2013-05-01T02:16:19Z</dcterms:created>
  <dcterms:modified xsi:type="dcterms:W3CDTF">2021-07-29T09:18:53Z</dcterms:modified>
</cp:coreProperties>
</file>